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99763" cy="15119350"/>
  <p:notesSz cx="6858000" cy="9144000"/>
  <p:defaultTextStyle>
    <a:defPPr>
      <a:defRPr lang="es-ES"/>
    </a:defPPr>
    <a:lvl1pPr marL="0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1pPr>
    <a:lvl2pPr marL="740409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2pPr>
    <a:lvl3pPr marL="1480819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3pPr>
    <a:lvl4pPr marL="2221227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4pPr>
    <a:lvl5pPr marL="2961636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5pPr>
    <a:lvl6pPr marL="3702045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6pPr>
    <a:lvl7pPr marL="4442453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7pPr>
    <a:lvl8pPr marL="5182863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8pPr>
    <a:lvl9pPr marL="5923272" algn="l" defTabSz="1480819" rtl="0" eaLnBrk="1" latinLnBrk="0" hangingPunct="1">
      <a:defRPr sz="2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F35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2364" y="90"/>
      </p:cViewPr>
      <p:guideLst>
        <p:guide orient="horz" pos="4762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9982" y="4696801"/>
            <a:ext cx="9179799" cy="324086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19965" y="8567632"/>
            <a:ext cx="7559834" cy="38638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7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9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3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59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872370" y="808467"/>
            <a:ext cx="1822461" cy="1719826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04993" y="808467"/>
            <a:ext cx="5287385" cy="1719826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107" y="9715583"/>
            <a:ext cx="9179799" cy="3002871"/>
          </a:xfrm>
        </p:spPr>
        <p:txBody>
          <a:bodyPr anchor="t"/>
          <a:lstStyle>
            <a:lvl1pPr algn="l">
              <a:defRPr sz="62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107" y="6408229"/>
            <a:ext cx="9179799" cy="3307356"/>
          </a:xfrm>
        </p:spPr>
        <p:txBody>
          <a:bodyPr anchor="b"/>
          <a:lstStyle>
            <a:lvl1pPr marL="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1pPr>
            <a:lvl2pPr marL="71999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04993" y="4703798"/>
            <a:ext cx="3554922" cy="13302930"/>
          </a:xfrm>
        </p:spPr>
        <p:txBody>
          <a:bodyPr/>
          <a:lstStyle>
            <a:lvl1pPr>
              <a:defRPr sz="4409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39912" y="4703798"/>
            <a:ext cx="3554922" cy="13302930"/>
          </a:xfrm>
        </p:spPr>
        <p:txBody>
          <a:bodyPr/>
          <a:lstStyle>
            <a:lvl1pPr>
              <a:defRPr sz="4409"/>
            </a:lvl1pPr>
            <a:lvl2pPr>
              <a:defRPr sz="3780"/>
            </a:lvl2pPr>
            <a:lvl3pPr>
              <a:defRPr sz="3150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988" y="605475"/>
            <a:ext cx="9719787" cy="2519892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990" y="3384355"/>
            <a:ext cx="4771771" cy="141043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9990" y="4794793"/>
            <a:ext cx="4771771" cy="8711127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132" y="3384355"/>
            <a:ext cx="4773645" cy="1410438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132" y="4794793"/>
            <a:ext cx="4773645" cy="8711127"/>
          </a:xfrm>
        </p:spPr>
        <p:txBody>
          <a:bodyPr/>
          <a:lstStyle>
            <a:lvl1pPr>
              <a:defRPr sz="3780"/>
            </a:lvl1pPr>
            <a:lvl2pPr>
              <a:defRPr sz="3150"/>
            </a:lvl2pPr>
            <a:lvl3pPr>
              <a:defRPr sz="2835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991" y="601975"/>
            <a:ext cx="3553048" cy="2561890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2407" y="601977"/>
            <a:ext cx="6037368" cy="12903947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9991" y="3163867"/>
            <a:ext cx="3553048" cy="10342057"/>
          </a:xfrm>
        </p:spPr>
        <p:txBody>
          <a:bodyPr/>
          <a:lstStyle>
            <a:lvl1pPr marL="0" indent="0">
              <a:buNone/>
              <a:defRPr sz="2205"/>
            </a:lvl1pPr>
            <a:lvl2pPr marL="719999" indent="0">
              <a:buNone/>
              <a:defRPr sz="1890"/>
            </a:lvl2pPr>
            <a:lvl3pPr marL="1439997" indent="0">
              <a:buNone/>
              <a:defRPr sz="1575"/>
            </a:lvl3pPr>
            <a:lvl4pPr marL="2159996" indent="0">
              <a:buNone/>
              <a:defRPr sz="1417"/>
            </a:lvl4pPr>
            <a:lvl5pPr marL="2879994" indent="0">
              <a:buNone/>
              <a:defRPr sz="1417"/>
            </a:lvl5pPr>
            <a:lvl6pPr marL="3599993" indent="0">
              <a:buNone/>
              <a:defRPr sz="1417"/>
            </a:lvl6pPr>
            <a:lvl7pPr marL="4319991" indent="0">
              <a:buNone/>
              <a:defRPr sz="1417"/>
            </a:lvl7pPr>
            <a:lvl8pPr marL="5039990" indent="0">
              <a:buNone/>
              <a:defRPr sz="1417"/>
            </a:lvl8pPr>
            <a:lvl9pPr marL="5759988" indent="0">
              <a:buNone/>
              <a:defRPr sz="141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6829" y="10583547"/>
            <a:ext cx="6479858" cy="1249448"/>
          </a:xfrm>
        </p:spPr>
        <p:txBody>
          <a:bodyPr anchor="b"/>
          <a:lstStyle>
            <a:lvl1pPr algn="l">
              <a:defRPr sz="315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6829" y="1350941"/>
            <a:ext cx="6479858" cy="9071610"/>
          </a:xfrm>
        </p:spPr>
        <p:txBody>
          <a:bodyPr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6829" y="11832995"/>
            <a:ext cx="6479858" cy="1774422"/>
          </a:xfrm>
        </p:spPr>
        <p:txBody>
          <a:bodyPr/>
          <a:lstStyle>
            <a:lvl1pPr marL="0" indent="0">
              <a:buNone/>
              <a:defRPr sz="2205"/>
            </a:lvl1pPr>
            <a:lvl2pPr marL="719999" indent="0">
              <a:buNone/>
              <a:defRPr sz="1890"/>
            </a:lvl2pPr>
            <a:lvl3pPr marL="1439997" indent="0">
              <a:buNone/>
              <a:defRPr sz="1575"/>
            </a:lvl3pPr>
            <a:lvl4pPr marL="2159996" indent="0">
              <a:buNone/>
              <a:defRPr sz="1417"/>
            </a:lvl4pPr>
            <a:lvl5pPr marL="2879994" indent="0">
              <a:buNone/>
              <a:defRPr sz="1417"/>
            </a:lvl5pPr>
            <a:lvl6pPr marL="3599993" indent="0">
              <a:buNone/>
              <a:defRPr sz="1417"/>
            </a:lvl6pPr>
            <a:lvl7pPr marL="4319991" indent="0">
              <a:buNone/>
              <a:defRPr sz="1417"/>
            </a:lvl7pPr>
            <a:lvl8pPr marL="5039990" indent="0">
              <a:buNone/>
              <a:defRPr sz="1417"/>
            </a:lvl8pPr>
            <a:lvl9pPr marL="5759988" indent="0">
              <a:buNone/>
              <a:defRPr sz="1417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9988" y="605475"/>
            <a:ext cx="9719787" cy="25198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988" y="3527852"/>
            <a:ext cx="9719787" cy="997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9988" y="14013401"/>
            <a:ext cx="251994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F99F-121F-4B27-BF5D-25D814F6E6E9}" type="datetimeFigureOut">
              <a:rPr lang="es-ES" smtClean="0"/>
              <a:t>12/03/2024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89919" y="14013401"/>
            <a:ext cx="341992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39830" y="14013401"/>
            <a:ext cx="251994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F83D2-4438-48B4-8524-80ADA63BB967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39997" rtl="0" eaLnBrk="1" latinLnBrk="0" hangingPunct="1"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1439997" rtl="0" eaLnBrk="1" latinLnBrk="0" hangingPunct="1">
        <a:spcBef>
          <a:spcPct val="20000"/>
        </a:spcBef>
        <a:buFont typeface="Arial" pitchFamily="34" charset="0"/>
        <a:buChar char="•"/>
        <a:defRPr sz="5039" kern="1200">
          <a:solidFill>
            <a:schemeClr val="tx1"/>
          </a:solidFill>
          <a:latin typeface="+mn-lt"/>
          <a:ea typeface="+mn-ea"/>
          <a:cs typeface="+mn-cs"/>
        </a:defRPr>
      </a:lvl1pPr>
      <a:lvl2pPr marL="1169998" indent="-449999" algn="l" defTabSz="1439997" rtl="0" eaLnBrk="1" latinLnBrk="0" hangingPunct="1">
        <a:spcBef>
          <a:spcPct val="20000"/>
        </a:spcBef>
        <a:buFont typeface="Arial" pitchFamily="34" charset="0"/>
        <a:buChar char="–"/>
        <a:defRPr sz="4409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spcBef>
          <a:spcPct val="20000"/>
        </a:spcBef>
        <a:buFont typeface="Arial" pitchFamily="34" charset="0"/>
        <a:buChar char="–"/>
        <a:defRPr sz="3150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spcBef>
          <a:spcPct val="20000"/>
        </a:spcBef>
        <a:buFont typeface="Arial" pitchFamily="34" charset="0"/>
        <a:buChar char="»"/>
        <a:defRPr sz="3150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spcBef>
          <a:spcPct val="20000"/>
        </a:spcBef>
        <a:buFont typeface="Arial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evaluacionjornadahnc@fcm.unc.edu.ar" TargetMode="External"/><Relationship Id="rId4" Type="http://schemas.openxmlformats.org/officeDocument/2006/relationships/hyperlink" Target="mailto:jornadahnc@fcm.unc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3" name="2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74" y="7935831"/>
            <a:ext cx="9412014" cy="1162212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872489" cy="151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uadroTexto 6"/>
          <p:cNvSpPr txBox="1"/>
          <p:nvPr/>
        </p:nvSpPr>
        <p:spPr>
          <a:xfrm>
            <a:off x="0" y="358875"/>
            <a:ext cx="10745622" cy="5762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94" b="1" spc="945" dirty="0" smtClean="0"/>
              <a:t>VI </a:t>
            </a:r>
            <a:r>
              <a:rPr lang="es-AR" sz="4094" b="1" spc="945" dirty="0"/>
              <a:t>JORNADA</a:t>
            </a:r>
          </a:p>
          <a:p>
            <a:pPr algn="ctr"/>
            <a:r>
              <a:rPr lang="es-AR" sz="4094" b="1" spc="945" dirty="0"/>
              <a:t>HOSPITAL NACIONAL </a:t>
            </a:r>
          </a:p>
          <a:p>
            <a:pPr algn="ctr"/>
            <a:r>
              <a:rPr lang="es-AR" sz="4094" b="1" spc="945" dirty="0"/>
              <a:t>DE CLÍNICAS</a:t>
            </a:r>
          </a:p>
          <a:p>
            <a:pPr algn="ctr"/>
            <a:r>
              <a:rPr lang="es-AR" sz="4094" b="1" spc="945" dirty="0" smtClean="0"/>
              <a:t>23 </a:t>
            </a:r>
            <a:r>
              <a:rPr lang="es-AR" sz="4094" b="1" spc="945" dirty="0"/>
              <a:t>de Mayo de </a:t>
            </a:r>
            <a:r>
              <a:rPr lang="es-AR" sz="4094" b="1" spc="945" dirty="0" smtClean="0"/>
              <a:t>2024</a:t>
            </a:r>
            <a:endParaRPr lang="es-AR" sz="4094" b="1" spc="945" dirty="0"/>
          </a:p>
          <a:p>
            <a:pPr algn="ctr"/>
            <a:endParaRPr lang="es-AR" sz="4094" b="1" dirty="0"/>
          </a:p>
          <a:p>
            <a:pPr algn="ctr"/>
            <a:r>
              <a:rPr lang="es-AR" sz="4094" b="1" spc="472" dirty="0" smtClean="0"/>
              <a:t>“TRABAJANDO </a:t>
            </a:r>
            <a:r>
              <a:rPr lang="es-AR" sz="4094" b="1" spc="472" dirty="0"/>
              <a:t>EN EQUIPO: </a:t>
            </a:r>
          </a:p>
          <a:p>
            <a:pPr algn="ctr"/>
            <a:r>
              <a:rPr lang="es-AR" sz="4094" b="1" spc="472" dirty="0" smtClean="0"/>
              <a:t>CALIDAD DE ATENCIÓN Y SALUD”</a:t>
            </a:r>
            <a:endParaRPr lang="es-AR" sz="4094" b="1" spc="472" dirty="0"/>
          </a:p>
          <a:p>
            <a:pPr algn="ctr"/>
            <a:endParaRPr lang="es-AR" sz="4094" dirty="0"/>
          </a:p>
          <a:p>
            <a:pPr algn="ctr"/>
            <a:endParaRPr lang="es-AR" sz="4094" dirty="0"/>
          </a:p>
        </p:txBody>
      </p:sp>
      <p:sp>
        <p:nvSpPr>
          <p:cNvPr id="8" name="CuadroTexto 7"/>
          <p:cNvSpPr txBox="1"/>
          <p:nvPr/>
        </p:nvSpPr>
        <p:spPr>
          <a:xfrm>
            <a:off x="297064" y="5943907"/>
            <a:ext cx="10205634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780" b="1" spc="472" dirty="0"/>
              <a:t>ESTUDIANTES, RESIDENTES, DOCENTES, NODOCENTES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97064" y="7703691"/>
            <a:ext cx="10205634" cy="2516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Fecha límite </a:t>
            </a:r>
            <a:r>
              <a:rPr lang="es-AR" sz="3150" dirty="0" smtClean="0">
                <a:latin typeface="Arial" panose="020B0604020202020204" pitchFamily="34" charset="0"/>
                <a:cs typeface="Arial" panose="020B0604020202020204" pitchFamily="34" charset="0"/>
              </a:rPr>
              <a:t>de presentación de </a:t>
            </a:r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trabajos científicos:</a:t>
            </a:r>
          </a:p>
          <a:p>
            <a:r>
              <a:rPr lang="es-AR" sz="3150" dirty="0" smtClean="0">
                <a:latin typeface="Arial" panose="020B0604020202020204" pitchFamily="34" charset="0"/>
                <a:cs typeface="Arial" panose="020B0604020202020204" pitchFamily="34" charset="0"/>
              </a:rPr>
              <a:t>08 </a:t>
            </a:r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de abril </a:t>
            </a:r>
            <a:r>
              <a:rPr lang="es-AR" sz="3150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es-AR" sz="3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Áreas: Investigación</a:t>
            </a:r>
          </a:p>
          <a:p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            Docencia</a:t>
            </a:r>
          </a:p>
          <a:p>
            <a:r>
              <a:rPr lang="es-AR" sz="3150" dirty="0">
                <a:latin typeface="Arial" panose="020B0604020202020204" pitchFamily="34" charset="0"/>
                <a:cs typeface="Arial" panose="020B0604020202020204" pitchFamily="34" charset="0"/>
              </a:rPr>
              <a:t>            Extensión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87312" y="10439995"/>
            <a:ext cx="10458309" cy="1406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AR" sz="2000" dirty="0">
                <a:hlinkClick r:id="rId4"/>
              </a:rPr>
              <a:t>INFORMACIÓN- CONSULTAS GENERALES: jornadahnc@fcm.unc.edu.ar</a:t>
            </a:r>
            <a:endParaRPr lang="es-AR" sz="2000" dirty="0"/>
          </a:p>
          <a:p>
            <a:pPr>
              <a:lnSpc>
                <a:spcPct val="150000"/>
              </a:lnSpc>
            </a:pPr>
            <a:r>
              <a:rPr lang="es-AR" sz="2000" dirty="0">
                <a:hlinkClick r:id="rId5"/>
              </a:rPr>
              <a:t>CONSULTAS TRABAJOS CIENTIFICOS: evaluacionjornadahnc@fcm.unc.edu.ar</a:t>
            </a:r>
          </a:p>
          <a:p>
            <a:pPr>
              <a:lnSpc>
                <a:spcPct val="150000"/>
              </a:lnSpc>
            </a:pPr>
            <a:endParaRPr lang="es-AR" sz="1890" u="sng" dirty="0">
              <a:solidFill>
                <a:srgbClr val="0000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87313" y="12047978"/>
            <a:ext cx="90730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Organiza: </a:t>
            </a:r>
          </a:p>
          <a:p>
            <a:r>
              <a:rPr lang="es-AR" sz="2400" dirty="0" smtClean="0"/>
              <a:t>COMITÉ CAPACITACIÓN y DOCENCIA HNC</a:t>
            </a:r>
          </a:p>
          <a:p>
            <a:r>
              <a:rPr lang="es-AR" sz="2400" dirty="0" smtClean="0"/>
              <a:t>DIRECCIÓN HOSPITAL NACIONAL DE CLÍNICAS</a:t>
            </a:r>
            <a:endParaRPr lang="es-AR" sz="24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72" y="13458195"/>
            <a:ext cx="9700277" cy="1243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70</Words>
  <Application>Microsoft Office PowerPoint</Application>
  <PresentationFormat>Personalizado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Dra. Rueda</cp:lastModifiedBy>
  <cp:revision>21</cp:revision>
  <dcterms:created xsi:type="dcterms:W3CDTF">2019-05-20T13:31:02Z</dcterms:created>
  <dcterms:modified xsi:type="dcterms:W3CDTF">2024-03-12T14:31:26Z</dcterms:modified>
</cp:coreProperties>
</file>